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8" r:id="rId7"/>
    <p:sldId id="260" r:id="rId8"/>
    <p:sldId id="261" r:id="rId9"/>
    <p:sldId id="263" r:id="rId10"/>
    <p:sldId id="264" r:id="rId11"/>
    <p:sldId id="265" r:id="rId12"/>
    <p:sldId id="269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Заголовок 1025"/>
          <p:cNvSpPr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t>Click to edit Master title style</a:t>
            </a:r>
          </a:p>
        </p:txBody>
      </p:sp>
      <p:sp>
        <p:nvSpPr>
          <p:cNvPr id="1027" name="Замещающий текст 1026"/>
          <p:cNvSpPr/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Замещающая дата 1027"/>
          <p:cNvSpPr/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29" name="Замещающий нижний колонтитул 1028"/>
          <p:cNvSpPr/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Замещающий номер слайда 1029"/>
          <p:cNvSpPr/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ECF40"/>
            </a:gs>
            <a:gs pos="100000">
              <a:srgbClr val="846C21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en-US" sz="4800" dirty="0"/>
              <a:t>Уход за кожей лица в подростковом возрасте.</a:t>
            </a:r>
            <a:endParaRPr lang="ru-RU" alt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ECF40"/>
            </a:gs>
            <a:gs pos="100000">
              <a:srgbClr val="846C21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ru-RU" altLang="en-US"/>
              <a:t>Подростковые прыщи на лице и теле это настоящая проблема для подростков.Некоторые воспринимают это более болененно потому,что в этом возрасте внимание к собственной внешности возрастает в несколько раз.</a:t>
            </a:r>
            <a:endParaRPr lang="ru-RU" altLang="en-US"/>
          </a:p>
        </p:txBody>
      </p:sp>
      <p:pic>
        <p:nvPicPr>
          <p:cNvPr id="4" name="Замещающее содержимое 3" descr="IMG_20200531_170426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7398385" y="1748155"/>
            <a:ext cx="2990850" cy="42291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ECF40"/>
            </a:gs>
            <a:gs pos="100000">
              <a:srgbClr val="846C21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ru-RU" altLang="en-US" sz="3600"/>
              <a:t>Что необходимо сделать перед началом лечения?</a:t>
            </a:r>
            <a:endParaRPr lang="ru-RU" altLang="en-US" sz="3600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ru-RU" altLang="en-US" sz="2400"/>
              <a:t>Очень важно определить вид проблемы, а именно: какой харатер носят высыпания. Их существует несколько видов:</a:t>
            </a:r>
            <a:endParaRPr lang="ru-RU" altLang="en-US" sz="2400"/>
          </a:p>
          <a:p>
            <a:pPr marL="0" indent="0">
              <a:buNone/>
            </a:pPr>
            <a:r>
              <a:rPr lang="ru-RU" altLang="en-US" sz="2400"/>
              <a:t>1. Прыщи- камедоны ( Это черные или белые точки, которые  появляются в районе лба,подбородка,носа и щёк.)</a:t>
            </a:r>
            <a:endParaRPr lang="ru-RU" altLang="en-US" sz="2400"/>
          </a:p>
          <a:p>
            <a:pPr marL="0" indent="0">
              <a:buNone/>
            </a:pPr>
            <a:r>
              <a:rPr lang="ru-RU" altLang="en-US" sz="2400"/>
              <a:t>2.Прыщи-пустулы или же папулы ( Это открытые или закрытые  гнойнички,которые могут находиться на всех частях тела.)</a:t>
            </a:r>
            <a:endParaRPr lang="ru-RU" altLang="en-US" sz="2400"/>
          </a:p>
          <a:p>
            <a:pPr marL="0" indent="0">
              <a:buNone/>
            </a:pPr>
            <a:r>
              <a:rPr lang="ru-RU" altLang="en-US" sz="2400"/>
              <a:t>3.Узловая сыпь (Это достаточно большие узлы,сформированные из  камедонов и папул.)</a:t>
            </a:r>
            <a:endParaRPr lang="ru-RU" altLang="en-US" sz="2400"/>
          </a:p>
          <a:p>
            <a:pPr marL="0" indent="0">
              <a:buNone/>
            </a:pPr>
            <a:r>
              <a:rPr lang="ru-RU" altLang="en-US" sz="2400"/>
              <a:t>4.Сливная сыпь ( Это глубокая сыпь с узловыми элементами.)</a:t>
            </a:r>
            <a:endParaRPr lang="ru-RU" altLang="en-US" sz="2400"/>
          </a:p>
          <a:p>
            <a:endParaRPr lang="ru-RU" altLang="en-US" sz="240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ECF40"/>
            </a:gs>
            <a:gs pos="100000">
              <a:srgbClr val="846C21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ru-RU" altLang="en-US"/>
              <a:t>                     Типы кожи </a:t>
            </a:r>
            <a:br>
              <a:rPr lang="ru-RU" altLang="en-US"/>
            </a:br>
            <a:r>
              <a:rPr lang="ru-RU" altLang="en-US"/>
              <a:t>(лечение нужно подбирать исходя из  типа кожи)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ru-RU" altLang="en-US"/>
              <a:t>Нормальная </a:t>
            </a:r>
            <a:endParaRPr lang="ru-RU" altLang="en-US"/>
          </a:p>
          <a:p>
            <a:endParaRPr lang="ru-RU" altLang="en-US"/>
          </a:p>
          <a:p>
            <a:r>
              <a:rPr lang="ru-RU" altLang="en-US"/>
              <a:t>Сухая</a:t>
            </a:r>
            <a:endParaRPr lang="ru-RU" altLang="en-US"/>
          </a:p>
          <a:p>
            <a:endParaRPr lang="ru-RU" altLang="en-US"/>
          </a:p>
          <a:p>
            <a:r>
              <a:rPr lang="ru-RU" altLang="en-US"/>
              <a:t>Жирная</a:t>
            </a:r>
            <a:endParaRPr lang="ru-RU" altLang="en-US"/>
          </a:p>
          <a:p>
            <a:endParaRPr lang="ru-RU" altLang="en-US"/>
          </a:p>
          <a:p>
            <a:r>
              <a:rPr lang="ru-RU" altLang="en-US"/>
              <a:t>Комбинированная </a:t>
            </a:r>
            <a:endParaRPr lang="ru-RU" altLang="en-US"/>
          </a:p>
        </p:txBody>
      </p:sp>
      <p:pic>
        <p:nvPicPr>
          <p:cNvPr id="4" name="Замещающее содержимое 3" descr="IMG_20200531_170138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7653655" y="2005330"/>
            <a:ext cx="3447415" cy="333883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ECF40"/>
            </a:gs>
            <a:gs pos="100000">
              <a:srgbClr val="846C21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Тест на определение типа кожи: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ru-RU" altLang="en-US" sz="2400"/>
              <a:t> Тщательно вымыть лицо и через 2-3 часа прижать к нему бумажную салфетку </a:t>
            </a:r>
            <a:endParaRPr lang="ru-RU" altLang="en-US" sz="2400"/>
          </a:p>
          <a:p>
            <a:r>
              <a:rPr lang="ru-RU" altLang="en-US" sz="2800"/>
              <a:t>результат: </a:t>
            </a:r>
            <a:endParaRPr lang="ru-RU" altLang="en-US" sz="2800"/>
          </a:p>
          <a:p>
            <a:pPr marL="0" indent="0">
              <a:buNone/>
            </a:pPr>
            <a:r>
              <a:rPr lang="ru-RU" altLang="en-US" sz="2400"/>
              <a:t>- Жирная кожа соотв. жирный след</a:t>
            </a:r>
            <a:endParaRPr lang="ru-RU" altLang="en-US" sz="2400"/>
          </a:p>
          <a:p>
            <a:pPr marL="0" indent="0">
              <a:buNone/>
            </a:pPr>
            <a:r>
              <a:rPr lang="ru-RU" altLang="en-US" sz="2400"/>
              <a:t>- Сухая кожа соотв. почти невидимый след</a:t>
            </a:r>
            <a:endParaRPr lang="ru-RU" altLang="en-US" sz="2400"/>
          </a:p>
          <a:p>
            <a:pPr marL="0" indent="0">
              <a:buNone/>
            </a:pPr>
            <a:r>
              <a:rPr lang="ru-RU" altLang="en-US" sz="2400"/>
              <a:t>- Нормальная кожа соотв. слегка влажный след</a:t>
            </a:r>
            <a:endParaRPr lang="ru-RU" altLang="en-US" sz="2400"/>
          </a:p>
          <a:p>
            <a:pPr marL="0" indent="0">
              <a:buNone/>
            </a:pPr>
            <a:r>
              <a:rPr lang="ru-RU" altLang="en-US" sz="2400"/>
              <a:t>- Комбинированная кожа соотв. следы жира на некоторых местах ( чаще всего Т-зона и подбородок)</a:t>
            </a:r>
            <a:endParaRPr lang="ru-RU" altLang="en-US"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>
          <a:gsLst>
            <a:gs pos="0">
              <a:srgbClr val="FECF40"/>
            </a:gs>
            <a:gs pos="100000">
              <a:srgbClr val="846C2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             Нормальная кожа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ru-RU" altLang="en-US"/>
              <a:t>- Имеет бежево-розовый оттенок</a:t>
            </a:r>
            <a:endParaRPr lang="ru-RU" altLang="en-US"/>
          </a:p>
          <a:p>
            <a:r>
              <a:rPr lang="ru-RU" altLang="en-US"/>
              <a:t>-Умеренно матовая</a:t>
            </a:r>
            <a:endParaRPr lang="ru-RU" altLang="en-US"/>
          </a:p>
          <a:p>
            <a:r>
              <a:rPr lang="ru-RU" altLang="en-US"/>
              <a:t>- Упругая и гладкая</a:t>
            </a:r>
            <a:endParaRPr lang="ru-RU" altLang="en-US"/>
          </a:p>
          <a:p>
            <a:r>
              <a:rPr lang="ru-RU" altLang="en-US"/>
              <a:t>-Достаточно влажная</a:t>
            </a:r>
            <a:endParaRPr lang="ru-RU" altLang="en-US"/>
          </a:p>
          <a:p>
            <a:r>
              <a:rPr lang="ru-RU" altLang="en-US"/>
              <a:t>- Не имеет угрей</a:t>
            </a:r>
            <a:endParaRPr lang="ru-RU" altLang="en-US"/>
          </a:p>
          <a:p>
            <a:r>
              <a:rPr lang="ru-RU" altLang="en-US"/>
              <a:t>- Имеет хорошее натяжение </a:t>
            </a:r>
            <a:endParaRPr lang="ru-RU" altLang="en-US"/>
          </a:p>
        </p:txBody>
      </p:sp>
      <p:pic>
        <p:nvPicPr>
          <p:cNvPr id="4" name="Замещающее содержимое 3" descr="IMG_20200531_162652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449060" y="1600200"/>
            <a:ext cx="3886200" cy="4025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ECF40"/>
            </a:gs>
            <a:gs pos="100000">
              <a:srgbClr val="846C21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Жирная кожа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ru-RU" altLang="en-US"/>
              <a:t>- Имеет серо-желтый оттенок</a:t>
            </a:r>
            <a:endParaRPr lang="ru-RU" altLang="en-US"/>
          </a:p>
          <a:p>
            <a:r>
              <a:rPr lang="ru-RU" altLang="en-US"/>
              <a:t>- Более расширенные поры</a:t>
            </a:r>
            <a:endParaRPr lang="ru-RU" altLang="en-US"/>
          </a:p>
          <a:p>
            <a:r>
              <a:rPr lang="ru-RU" altLang="en-US"/>
              <a:t>- Усиленная секреция сальных желёз,что приводит к избытку кожного сала</a:t>
            </a:r>
            <a:endParaRPr lang="ru-RU" altLang="en-US"/>
          </a:p>
        </p:txBody>
      </p:sp>
      <p:pic>
        <p:nvPicPr>
          <p:cNvPr id="4" name="Замещающее содержимое 3" descr="IMG_20200531_162631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7312025" y="1802765"/>
            <a:ext cx="3467735" cy="31877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ECF40"/>
            </a:gs>
            <a:gs pos="100000">
              <a:srgbClr val="846C21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Сухая кожа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ru-RU" altLang="en-US"/>
              <a:t>-</a:t>
            </a:r>
            <a:r>
              <a:rPr lang="ru-RU" altLang="en-US" sz="2400"/>
              <a:t>Имеет розово-желтый оттенок                            </a:t>
            </a:r>
            <a:r>
              <a:rPr lang="ru-RU" altLang="en-US"/>
              <a:t>- </a:t>
            </a:r>
            <a:r>
              <a:rPr lang="ru-RU" altLang="en-US" sz="2400"/>
              <a:t>Очень ранимая и тонкая</a:t>
            </a:r>
            <a:endParaRPr lang="ru-RU" altLang="en-US" sz="2400"/>
          </a:p>
          <a:p>
            <a:r>
              <a:rPr lang="ru-RU" altLang="en-US"/>
              <a:t>- </a:t>
            </a:r>
            <a:r>
              <a:rPr lang="ru-RU" altLang="en-US" sz="2400"/>
              <a:t>Имеет расширенные капилляры</a:t>
            </a:r>
            <a:endParaRPr lang="ru-RU" altLang="en-US"/>
          </a:p>
          <a:p>
            <a:pPr marL="0" indent="0">
              <a:buNone/>
            </a:pPr>
            <a:r>
              <a:rPr lang="ru-RU" altLang="en-US" sz="2400"/>
              <a:t>Гигиена такой кожи должна быть очень тщательной</a:t>
            </a:r>
            <a:r>
              <a:rPr lang="ru-RU" altLang="en-US"/>
              <a:t>,</a:t>
            </a:r>
            <a:r>
              <a:rPr lang="ru-RU" altLang="en-US" sz="2400"/>
              <a:t>но щадящей</a:t>
            </a:r>
            <a:r>
              <a:rPr lang="ru-RU" altLang="en-US"/>
              <a:t>.</a:t>
            </a:r>
            <a:r>
              <a:rPr lang="ru-RU" altLang="en-US" sz="2400"/>
              <a:t>Ведь любое воздействие ( ветер</a:t>
            </a:r>
            <a:r>
              <a:rPr lang="ru-RU" altLang="en-US"/>
              <a:t>,</a:t>
            </a:r>
            <a:r>
              <a:rPr lang="ru-RU" altLang="en-US" sz="2400"/>
              <a:t>солнце</a:t>
            </a:r>
            <a:r>
              <a:rPr lang="ru-RU" altLang="en-US"/>
              <a:t>,</a:t>
            </a:r>
            <a:r>
              <a:rPr lang="ru-RU" altLang="en-US" sz="2400"/>
              <a:t>мороз или мыло) приводит к раздражению</a:t>
            </a:r>
            <a:r>
              <a:rPr lang="ru-RU" altLang="en-US"/>
              <a:t>.</a:t>
            </a:r>
            <a:br>
              <a:rPr lang="ru-RU" altLang="en-US"/>
            </a:br>
            <a:r>
              <a:rPr lang="ru-RU" altLang="en-US"/>
              <a:t> </a:t>
            </a:r>
            <a:endParaRPr lang="ru-RU" altLang="en-US"/>
          </a:p>
        </p:txBody>
      </p:sp>
      <p:pic>
        <p:nvPicPr>
          <p:cNvPr id="4" name="Замещающее содержимое 3" descr="IMG_20200602_192638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7750810" y="1814830"/>
            <a:ext cx="4023360" cy="35871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ECF40"/>
            </a:gs>
            <a:gs pos="100000">
              <a:srgbClr val="846C21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Комбинированная кожа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ru-RU" altLang="en-US"/>
              <a:t>Это результат неправильного ухода за лицом.</a:t>
            </a:r>
            <a:endParaRPr lang="ru-RU" altLang="en-US"/>
          </a:p>
          <a:p>
            <a:r>
              <a:rPr lang="ru-RU" altLang="en-US"/>
              <a:t>Она сочитает в себе 2 типа кожи</a:t>
            </a:r>
            <a:endParaRPr lang="ru-RU" altLang="en-US"/>
          </a:p>
          <a:p>
            <a:r>
              <a:rPr lang="ru-RU" altLang="en-US"/>
              <a:t>Имеет проблемную Т-зону</a:t>
            </a:r>
            <a:endParaRPr lang="ru-RU" altLang="en-US"/>
          </a:p>
          <a:p>
            <a:r>
              <a:rPr lang="ru-RU" altLang="en-US"/>
              <a:t>На сухих участках склонна к шелушениям</a:t>
            </a:r>
            <a:endParaRPr lang="ru-RU" altLang="en-US"/>
          </a:p>
        </p:txBody>
      </p:sp>
      <p:pic>
        <p:nvPicPr>
          <p:cNvPr id="4" name="Замещающее содержимое 3" descr="IMG_20200602_192757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7443470" y="2102485"/>
            <a:ext cx="3994785" cy="30245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ECF40"/>
            </a:gs>
            <a:gs pos="100000">
              <a:srgbClr val="846C21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Чего стоит избегать?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ru-RU" altLang="en-US" sz="2400"/>
              <a:t>1. В своем рационе питания стоит избегать излишки сладкого,острого и жареного( так как состояние кожи зависит от состояния желудка).</a:t>
            </a:r>
            <a:endParaRPr lang="ru-RU" altLang="en-US" sz="2400"/>
          </a:p>
          <a:p>
            <a:pPr marL="0" indent="0">
              <a:buNone/>
            </a:pPr>
            <a:r>
              <a:rPr lang="ru-RU" altLang="en-US" sz="2400"/>
              <a:t>2.Нельзя выдавливать высыпания т.к это начительно усугубит ситуацию.</a:t>
            </a:r>
            <a:endParaRPr lang="ru-RU" altLang="en-US" sz="2400"/>
          </a:p>
          <a:p>
            <a:pPr marL="0" indent="0">
              <a:buNone/>
            </a:pPr>
            <a:r>
              <a:rPr lang="ru-RU" altLang="en-US" sz="2400"/>
              <a:t>3.Так же, стоит избегать часто рекламируемые скрабы и умывалки т.к в такихумывалкахсодержиться спирт который раздражает эпидермис, а мелкие частички скрабов создают микро-трещинки.</a:t>
            </a:r>
            <a:endParaRPr lang="ru-RU" altLang="en-US" sz="2400"/>
          </a:p>
          <a:p>
            <a:pPr marL="0" indent="0">
              <a:buNone/>
            </a:pPr>
            <a:r>
              <a:rPr lang="ru-RU" altLang="en-US" sz="2400"/>
              <a:t>4.Стоит отказаться от декор.косметики т.к она  закупоривает поры.</a:t>
            </a:r>
            <a:endParaRPr lang="ru-RU" altLang="en-US" sz="2400"/>
          </a:p>
          <a:p>
            <a:pPr marL="0" indent="0">
              <a:buNone/>
            </a:pPr>
            <a:r>
              <a:rPr lang="ru-RU" altLang="en-US" sz="2400"/>
              <a:t>5.Избегайте брускового мыла  и продукты в которых содержиться ментол, камфора,эвкалипт или спирт( Эти компоненты начительно травмируют кожу и при неосторожном обращении можно получить хим.ожог)</a:t>
            </a:r>
            <a:endParaRPr lang="ru-RU" altLang="en-US" sz="2400"/>
          </a:p>
          <a:p>
            <a:pPr marL="0" indent="0">
              <a:buNone/>
            </a:pPr>
            <a:endParaRPr lang="ru-RU" altLang="en-US" sz="2400"/>
          </a:p>
          <a:p>
            <a:pPr marL="0" indent="0">
              <a:buNone/>
            </a:pPr>
            <a:endParaRPr lang="ru-RU" altLang="en-US" sz="2400"/>
          </a:p>
          <a:p>
            <a:pPr marL="0" indent="0">
              <a:buNone/>
            </a:pPr>
            <a:endParaRPr lang="ru-RU" altLang="en-US" sz="2400"/>
          </a:p>
          <a:p>
            <a:pPr marL="0" indent="0">
              <a:buNone/>
            </a:pPr>
            <a:endParaRPr lang="ru-RU" altLang="en-US" sz="2400"/>
          </a:p>
          <a:p>
            <a:pPr marL="0" indent="0">
              <a:buNone/>
            </a:pPr>
            <a:endParaRPr lang="ru-RU" altLang="en-US" sz="2400"/>
          </a:p>
          <a:p>
            <a:pPr marL="0" indent="0">
              <a:buNone/>
            </a:pPr>
            <a:endParaRPr lang="ru-RU" altLang="en-US" sz="2400"/>
          </a:p>
          <a:p>
            <a:pPr marL="0" indent="0">
              <a:buNone/>
            </a:pPr>
            <a:endParaRPr lang="ru-RU" altLang="en-US" sz="2400"/>
          </a:p>
          <a:p>
            <a:pPr marL="0" indent="0">
              <a:buNone/>
            </a:pPr>
            <a:endParaRPr lang="ru-RU" altLang="en-US" sz="2400"/>
          </a:p>
          <a:p>
            <a:pPr marL="0" indent="0">
              <a:buNone/>
            </a:pPr>
            <a:endParaRPr lang="ru-RU" altLang="en-US" sz="2400"/>
          </a:p>
          <a:p>
            <a:pPr marL="0" indent="0">
              <a:buNone/>
            </a:pPr>
            <a:endParaRPr lang="ru-RU" altLang="en-US" sz="2400"/>
          </a:p>
          <a:p>
            <a:pPr marL="0" indent="0">
              <a:buNone/>
            </a:pPr>
            <a:endParaRPr lang="ru-RU" altLang="en-US" sz="2400"/>
          </a:p>
          <a:p>
            <a:pPr marL="0" indent="0">
              <a:buNone/>
            </a:pPr>
            <a:endParaRPr lang="ru-RU" altLang="en-US"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ECF40"/>
            </a:gs>
            <a:gs pos="100000">
              <a:srgbClr val="846C21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Что необходимо делать для достижения результата? 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p>
            <a:pPr marL="0" indent="0">
              <a:buNone/>
            </a:pPr>
            <a:r>
              <a:rPr lang="ru-RU" altLang="en-US"/>
              <a:t>1. Здоровое питание</a:t>
            </a:r>
            <a:endParaRPr lang="ru-RU" altLang="en-US"/>
          </a:p>
          <a:p>
            <a:pPr marL="0" indent="0">
              <a:buNone/>
            </a:pPr>
            <a:r>
              <a:rPr lang="ru-RU" altLang="en-US"/>
              <a:t>2. Сон 7-8 часов</a:t>
            </a:r>
            <a:endParaRPr lang="ru-RU" altLang="en-US"/>
          </a:p>
          <a:p>
            <a:pPr marL="0" indent="0">
              <a:buNone/>
            </a:pPr>
            <a:r>
              <a:rPr lang="ru-RU" altLang="en-US"/>
              <a:t>3.Принятие ванн минимум 1 раз в неделю ( контрастный душ)</a:t>
            </a:r>
            <a:endParaRPr lang="ru-RU" altLang="en-US"/>
          </a:p>
          <a:p>
            <a:pPr marL="0" indent="0">
              <a:buNone/>
            </a:pPr>
            <a:endParaRPr lang="ru-RU" altLang="en-US"/>
          </a:p>
        </p:txBody>
      </p:sp>
      <p:pic>
        <p:nvPicPr>
          <p:cNvPr id="4" name="Замещающее содержимое 3" descr="IMG_20200531_164027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9683115" y="2068830"/>
            <a:ext cx="2114550" cy="3086100"/>
          </a:xfrm>
          <a:prstGeom prst="rect">
            <a:avLst/>
          </a:prstGeom>
        </p:spPr>
      </p:pic>
      <p:pic>
        <p:nvPicPr>
          <p:cNvPr id="5" name="Изображение 4" descr="IMG_20200531_1640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1040" y="2030730"/>
            <a:ext cx="3209925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ECF40"/>
            </a:gs>
            <a:gs pos="100000">
              <a:srgbClr val="846C21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Что подходит для каждодневного использования?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6721475" cy="4526280"/>
          </a:xfrm>
        </p:spPr>
        <p:txBody>
          <a:bodyPr/>
          <a:p>
            <a:pPr marL="0" indent="0">
              <a:buNone/>
            </a:pPr>
            <a:r>
              <a:rPr lang="ru-RU" altLang="en-US" sz="2400"/>
              <a:t>( это те ср-ва в составе которых нет сильных очищающих и скрабирующих компонентов)</a:t>
            </a:r>
            <a:endParaRPr lang="ru-RU" altLang="en-US" sz="2400"/>
          </a:p>
          <a:p>
            <a:pPr marL="0" indent="0">
              <a:buNone/>
            </a:pPr>
            <a:r>
              <a:rPr lang="ru-RU" altLang="en-US" sz="2400"/>
              <a:t>- Умывания проточной водой 1-2 раза в день ( утро-вечер)</a:t>
            </a:r>
            <a:endParaRPr lang="ru-RU" altLang="en-US" sz="2400"/>
          </a:p>
          <a:p>
            <a:pPr marL="0" indent="0">
              <a:buNone/>
            </a:pPr>
            <a:r>
              <a:rPr lang="ru-RU" altLang="en-US" sz="2400"/>
              <a:t>- Использование минеральных тоников, в составе которые отсутствуют кислоты</a:t>
            </a:r>
            <a:endParaRPr lang="ru-RU" altLang="en-US" sz="2400"/>
          </a:p>
          <a:p>
            <a:pPr marL="0" indent="0">
              <a:buNone/>
            </a:pPr>
            <a:r>
              <a:rPr lang="ru-RU" altLang="en-US" sz="2400"/>
              <a:t>- Для точечной борьбы с высыпаниями можно использовать 2% салициловую кислоту</a:t>
            </a:r>
            <a:endParaRPr lang="ru-RU" altLang="en-US" sz="2400"/>
          </a:p>
          <a:p>
            <a:pPr marL="0" indent="0">
              <a:buNone/>
            </a:pPr>
            <a:r>
              <a:rPr lang="ru-RU" altLang="en-US" sz="2400"/>
              <a:t>- Увлажнение кожи различными кремами в зависимости от сезона( утро-вечер)</a:t>
            </a:r>
            <a:endParaRPr lang="ru-RU" altLang="en-US" sz="2400"/>
          </a:p>
          <a:p>
            <a:pPr marL="0" indent="0">
              <a:buNone/>
            </a:pPr>
            <a:r>
              <a:rPr lang="ru-RU" altLang="en-US" sz="2400"/>
              <a:t>- Замороженный зеленый чай (от отеков)</a:t>
            </a:r>
            <a:endParaRPr lang="ru-RU" altLang="en-US" sz="2400"/>
          </a:p>
        </p:txBody>
      </p:sp>
      <p:pic>
        <p:nvPicPr>
          <p:cNvPr id="4" name="Замещающее содержимое 3" descr="IMG_20200531_171802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8524240" y="2000885"/>
            <a:ext cx="3057525" cy="37242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ECF40"/>
            </a:gs>
            <a:gs pos="100000">
              <a:srgbClr val="846C21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Какие процедуры делаются 1 раз в неделю?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p>
            <a:pPr marL="0" indent="0">
              <a:buNone/>
            </a:pPr>
            <a:r>
              <a:rPr lang="ru-RU" altLang="en-US" sz="2400"/>
              <a:t>- Раз в 3 недели рекомендуется посещать косметолога </a:t>
            </a:r>
            <a:r>
              <a:rPr lang="ru-RU" altLang="en-US"/>
              <a:t> </a:t>
            </a:r>
            <a:endParaRPr lang="ru-RU" altLang="en-US"/>
          </a:p>
          <a:p>
            <a:pPr marL="0" indent="0">
              <a:buNone/>
            </a:pPr>
            <a:r>
              <a:rPr lang="ru-RU" altLang="en-US" sz="2400"/>
              <a:t>- Глиняная маска подходит для всех типов кожи ( снимает отечность, матирует и разглаживает кожу)</a:t>
            </a:r>
            <a:endParaRPr lang="ru-RU" altLang="en-US" sz="2400"/>
          </a:p>
          <a:p>
            <a:pPr marL="0" indent="0">
              <a:buNone/>
            </a:pPr>
            <a:r>
              <a:rPr lang="ru-RU" altLang="en-US" sz="2400"/>
              <a:t>- Увлажняющая маска с ромашкой подходит для сухой и комбинированной кожи ( успокаевает и уменьшает воспаления)</a:t>
            </a:r>
            <a:endParaRPr lang="ru-RU" altLang="en-US" sz="2400"/>
          </a:p>
          <a:p>
            <a:pPr marL="0" indent="0">
              <a:buNone/>
            </a:pPr>
            <a:r>
              <a:rPr lang="ru-RU" altLang="en-US" sz="2400"/>
              <a:t>- Питательная маска подходит для нормальной и сухой кожи ( уменьшает шелушения)</a:t>
            </a:r>
            <a:endParaRPr lang="ru-RU" altLang="en-US" sz="2400"/>
          </a:p>
        </p:txBody>
      </p:sp>
      <p:pic>
        <p:nvPicPr>
          <p:cNvPr id="4" name="Замещающее содержимое 3" descr="IMG_20200531_163537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7303135" y="2281555"/>
            <a:ext cx="3181350" cy="31623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3519</Words>
  <Application>WPS Presentation</Application>
  <PresentationFormat>Widescreen</PresentationFormat>
  <Paragraphs>103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Arial</vt:lpstr>
      <vt:lpstr>SimSun</vt:lpstr>
      <vt:lpstr>Wingdings</vt:lpstr>
      <vt:lpstr>Microsoft YaHei</vt:lpstr>
      <vt:lpstr/>
      <vt:lpstr>Arial Unicode MS</vt:lpstr>
      <vt:lpstr>Calibri</vt:lpstr>
      <vt:lpstr>Default Design</vt:lpstr>
      <vt:lpstr>Уход за кожей лица в подростковом возрасте.</vt:lpstr>
      <vt:lpstr>PowerPoint 演示文稿</vt:lpstr>
      <vt:lpstr>Что необходимо сделать перед началом лечения?</vt:lpstr>
      <vt:lpstr>                     Типы кожи  (лечение нужно подбирать исходя из  типа кожи)</vt:lpstr>
      <vt:lpstr>Тест на определение типа кожи:</vt:lpstr>
      <vt:lpstr>             Нормальная кожа</vt:lpstr>
      <vt:lpstr>Жирная кожа</vt:lpstr>
      <vt:lpstr>Сухая кожа</vt:lpstr>
      <vt:lpstr>Комбинированная кожа</vt:lpstr>
      <vt:lpstr>Чего стоит избегать?</vt:lpstr>
      <vt:lpstr>Что необходимо делать для достижения результата? </vt:lpstr>
      <vt:lpstr>Что подходит для каждодневного использования?</vt:lpstr>
      <vt:lpstr>Какие процедуры делаются 1 раз в неделю?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Уход за кожей лица в подростковом возрасте.</dc:title>
  <dc:creator/>
  <cp:lastModifiedBy>Валя</cp:lastModifiedBy>
  <cp:revision>8</cp:revision>
  <dcterms:created xsi:type="dcterms:W3CDTF">2020-05-30T09:41:00Z</dcterms:created>
  <dcterms:modified xsi:type="dcterms:W3CDTF">2020-06-02T16:31:27Z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1049-11.2.0.9363</vt:lpwstr>
  </property>
</Properties>
</file>